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sldIdLst>
    <p:sldId id="579" r:id="rId2"/>
    <p:sldId id="585" r:id="rId3"/>
  </p:sldIdLst>
  <p:sldSz cx="9144000" cy="6858000" type="screen4x3"/>
  <p:notesSz cx="7099300" cy="10234613"/>
  <p:custDataLst>
    <p:tags r:id="rId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FFCC"/>
    <a:srgbClr val="CCECFF"/>
    <a:srgbClr val="00FF00"/>
    <a:srgbClr val="0000FF"/>
    <a:srgbClr val="FFCCCC"/>
    <a:srgbClr val="99FF66"/>
    <a:srgbClr val="000000"/>
    <a:srgbClr val="CC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81977" autoAdjust="0"/>
  </p:normalViewPr>
  <p:slideViewPr>
    <p:cSldViewPr>
      <p:cViewPr>
        <p:scale>
          <a:sx n="124" d="100"/>
          <a:sy n="124" d="100"/>
        </p:scale>
        <p:origin x="9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B9584BEB-640A-4116-B731-FD975C695C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631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ja-JP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2547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15616" y="1828800"/>
            <a:ext cx="7875984" cy="2209800"/>
          </a:xfrm>
        </p:spPr>
        <p:txBody>
          <a:bodyPr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ja-JP" altLang="en-US" dirty="0" smtClean="0"/>
              <a:t>タイトル</a:t>
            </a:r>
            <a:endParaRPr lang="ja-JP" altLang="en-US" dirty="0"/>
          </a:p>
        </p:txBody>
      </p:sp>
      <p:sp>
        <p:nvSpPr>
          <p:cNvPr id="22548" name="Rectangle 20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ja-JP" altLang="en-US" dirty="0" smtClean="0"/>
              <a:t>著者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著者</a:t>
            </a:r>
            <a:r>
              <a:rPr lang="en-US" altLang="ja-JP" dirty="0" smtClean="0"/>
              <a:t>2, </a:t>
            </a:r>
            <a:r>
              <a:rPr lang="ja-JP" altLang="en-US" dirty="0" smtClean="0"/>
              <a:t>著者</a:t>
            </a:r>
            <a:r>
              <a:rPr lang="en-US" altLang="ja-JP" dirty="0" smtClean="0"/>
              <a:t>3</a:t>
            </a:r>
            <a:r>
              <a:rPr lang="ja-JP" altLang="en-US" dirty="0" smtClean="0"/>
              <a:t>・・・</a:t>
            </a:r>
            <a:r>
              <a:rPr lang="en-US" altLang="ja-JP" dirty="0" smtClean="0"/>
              <a:t>(</a:t>
            </a:r>
            <a:r>
              <a:rPr lang="ja-JP" altLang="en-US" dirty="0" smtClean="0"/>
              <a:t>所属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kumimoji="0" sz="1800" smtClean="0">
                <a:latin typeface="Arial Black" pitchFamily="34" charset="0"/>
              </a:defRPr>
            </a:lvl1pPr>
          </a:lstStyle>
          <a:p>
            <a:pPr>
              <a:defRPr/>
            </a:pPr>
            <a:fld id="{AA015A46-B994-43D3-A2BD-4C554C41FB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4509397" y="0"/>
            <a:ext cx="463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CVIM5</a:t>
            </a:r>
            <a:r>
              <a:rPr kumimoji="1" lang="ja-JP" altLang="en-US" dirty="0" smtClean="0">
                <a:solidFill>
                  <a:schemeClr val="tx1"/>
                </a:solidFill>
              </a:rPr>
              <a:t>月研究会，</a:t>
            </a:r>
            <a:r>
              <a:rPr lang="ja-JP" altLang="en-US" dirty="0" smtClean="0"/>
              <a:t>卒論スポットライトセッション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59600" y="260350"/>
            <a:ext cx="2171700" cy="64817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4500" y="260350"/>
            <a:ext cx="6362700" cy="64817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2222D-31D8-4DED-AC9B-220A34D08A1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44500" y="1412875"/>
            <a:ext cx="4267200" cy="5329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64100" y="1412875"/>
            <a:ext cx="4267200" cy="5329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85750" cy="533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50863" y="0"/>
            <a:ext cx="8564562" cy="2730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09575" y="134938"/>
            <a:ext cx="138113" cy="1412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47688" y="0"/>
            <a:ext cx="139700" cy="138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47688" y="134938"/>
            <a:ext cx="139700" cy="1412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74638" y="274638"/>
            <a:ext cx="136525" cy="1381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31763" y="136525"/>
            <a:ext cx="141287" cy="138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09575" y="271463"/>
            <a:ext cx="138113" cy="138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274638" y="409575"/>
            <a:ext cx="136525" cy="136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103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260350"/>
            <a:ext cx="86868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125538"/>
            <a:ext cx="868680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412750" y="1052513"/>
            <a:ext cx="8731250" cy="714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14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8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A1BF9CC-616E-4149-BC95-F9B7892BA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323528" y="1828800"/>
            <a:ext cx="8668072" cy="2209800"/>
          </a:xfrm>
        </p:spPr>
        <p:txBody>
          <a:bodyPr/>
          <a:lstStyle/>
          <a:p>
            <a:r>
              <a:rPr lang="ja-JP" altLang="en-US" dirty="0"/>
              <a:t>大規模</a:t>
            </a:r>
            <a:r>
              <a:rPr lang="ja-JP" altLang="en-US" dirty="0" smtClean="0"/>
              <a:t>なデータセットの構築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のための画像のフィルタリング手法</a:t>
            </a:r>
            <a:endParaRPr kumimoji="1" lang="ja-JP" altLang="en-US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2195736" y="4267200"/>
            <a:ext cx="6795864" cy="1752600"/>
          </a:xfrm>
        </p:spPr>
        <p:txBody>
          <a:bodyPr/>
          <a:lstStyle/>
          <a:p>
            <a:r>
              <a:rPr kumimoji="1" lang="ja-JP" altLang="en-US" sz="2000" dirty="0" smtClean="0"/>
              <a:t>柴山 祐輝， 森本 </a:t>
            </a:r>
            <a:r>
              <a:rPr lang="ja-JP" altLang="en-US" sz="2000" dirty="0" smtClean="0"/>
              <a:t>直之， 山田 良博， 岩村 雅一， 黄瀬 浩一</a:t>
            </a:r>
            <a:endParaRPr lang="en-US" altLang="ja-JP" sz="2000" dirty="0" smtClean="0"/>
          </a:p>
          <a:p>
            <a:r>
              <a:rPr lang="ja-JP" altLang="en-US" sz="2000" dirty="0" smtClean="0"/>
              <a:t>　　　　　　　　　　　　　　　　　大阪府</a:t>
            </a:r>
            <a:r>
              <a:rPr lang="ja-JP" altLang="en-US" sz="2000" dirty="0"/>
              <a:t>立</a:t>
            </a:r>
            <a:r>
              <a:rPr lang="ja-JP" altLang="en-US" sz="2000" dirty="0" smtClean="0"/>
              <a:t>大学 大学院</a:t>
            </a:r>
            <a:r>
              <a:rPr lang="ja-JP" altLang="en-US" sz="2000" dirty="0"/>
              <a:t>工学研究科</a:t>
            </a:r>
            <a:endParaRPr lang="en-US" altLang="ja-JP" sz="2000" dirty="0"/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2222D-31D8-4DED-AC9B-220A34D08A18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976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" y="4108820"/>
            <a:ext cx="6804248" cy="386029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吹き出し 12"/>
          <p:cNvSpPr/>
          <p:nvPr/>
        </p:nvSpPr>
        <p:spPr>
          <a:xfrm>
            <a:off x="6486482" y="2697019"/>
            <a:ext cx="2594813" cy="830997"/>
          </a:xfrm>
          <a:prstGeom prst="wedgeRectCallout">
            <a:avLst>
              <a:gd name="adj1" fmla="val -60219"/>
              <a:gd name="adj2" fmla="val -98478"/>
            </a:avLst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596900" y="412750"/>
            <a:ext cx="86868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2400" kern="0" dirty="0" smtClean="0"/>
              <a:t>大規模なデータセットの構築のための画像のフィルタリング手法</a:t>
            </a:r>
            <a:endParaRPr lang="ja-JP" altLang="en-US" sz="2400" kern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239395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10</a:t>
            </a:r>
            <a:r>
              <a:rPr lang="ja-JP" altLang="en-US" sz="2400" dirty="0" smtClean="0"/>
              <a:t>万枚のデータセットの手動でのラベル付けにかかる時間は・・・・？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31714" y="2509921"/>
            <a:ext cx="627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ちなみに僕は担当准教授にやらされました（笑）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23239" y="2725616"/>
            <a:ext cx="2646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こんな研究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したいですか？</a:t>
            </a:r>
            <a:endParaRPr kumimoji="1" lang="ja-JP" altLang="en-US" sz="24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997" y="2942354"/>
            <a:ext cx="1124674" cy="1124674"/>
          </a:xfrm>
          <a:prstGeom prst="rect">
            <a:avLst/>
          </a:prstGeom>
        </p:spPr>
      </p:pic>
      <p:grpSp>
        <p:nvGrpSpPr>
          <p:cNvPr id="131" name="グループ化 130"/>
          <p:cNvGrpSpPr/>
          <p:nvPr/>
        </p:nvGrpSpPr>
        <p:grpSpPr>
          <a:xfrm>
            <a:off x="467544" y="1605281"/>
            <a:ext cx="8455470" cy="969838"/>
            <a:chOff x="467544" y="1605281"/>
            <a:chExt cx="8455470" cy="969838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67544" y="1844824"/>
              <a:ext cx="34243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1</a:t>
              </a:r>
              <a:r>
                <a:rPr kumimoji="1" lang="ja-JP" altLang="en-US" sz="2400" dirty="0" smtClean="0"/>
                <a:t>枚</a:t>
              </a:r>
              <a:r>
                <a:rPr kumimoji="1" lang="en-US" altLang="ja-JP" sz="2400" dirty="0" smtClean="0"/>
                <a:t>2</a:t>
              </a:r>
              <a:r>
                <a:rPr kumimoji="1" lang="ja-JP" altLang="en-US" sz="2400" dirty="0" smtClean="0"/>
                <a:t>秒のラベル付けでも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891879" y="1721713"/>
              <a:ext cx="22942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0" dirty="0" smtClean="0"/>
                <a:t>約</a:t>
              </a:r>
              <a:r>
                <a:rPr kumimoji="1" lang="en-US" altLang="ja-JP" sz="4000" dirty="0" smtClean="0">
                  <a:solidFill>
                    <a:srgbClr val="FF0000"/>
                  </a:solidFill>
                </a:rPr>
                <a:t>56</a:t>
              </a:r>
              <a:r>
                <a:rPr kumimoji="1" lang="ja-JP" altLang="en-US" sz="4000" dirty="0" smtClean="0">
                  <a:solidFill>
                    <a:srgbClr val="FF0000"/>
                  </a:solidFill>
                </a:rPr>
                <a:t>時間</a:t>
              </a:r>
              <a:endParaRPr kumimoji="1" lang="ja-JP" altLang="en-US" sz="4000" dirty="0">
                <a:solidFill>
                  <a:srgbClr val="FF0000"/>
                </a:solidFill>
              </a:endParaRPr>
            </a:p>
          </p:txBody>
        </p:sp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0295" y="1605281"/>
              <a:ext cx="1752719" cy="969838"/>
            </a:xfrm>
            <a:prstGeom prst="rect">
              <a:avLst/>
            </a:prstGeom>
          </p:spPr>
        </p:pic>
      </p:grpSp>
      <p:sp>
        <p:nvSpPr>
          <p:cNvPr id="19" name="テキスト ボックス 18"/>
          <p:cNvSpPr txBox="1"/>
          <p:nvPr/>
        </p:nvSpPr>
        <p:spPr>
          <a:xfrm>
            <a:off x="0" y="4083110"/>
            <a:ext cx="878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自動</a:t>
            </a:r>
            <a:r>
              <a:rPr lang="ja-JP" altLang="en-US" sz="2400" dirty="0" smtClean="0"/>
              <a:t>でのラベル付け</a:t>
            </a:r>
            <a:r>
              <a:rPr kumimoji="1" lang="ja-JP" altLang="en-US" sz="2400" dirty="0" smtClean="0"/>
              <a:t>＝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画像のフィルタリング手法</a:t>
            </a:r>
            <a:endParaRPr kumimoji="1" lang="en-US" altLang="ja-JP" sz="2400" dirty="0" smtClean="0"/>
          </a:p>
        </p:txBody>
      </p:sp>
      <p:cxnSp>
        <p:nvCxnSpPr>
          <p:cNvPr id="7" name="直線コネクタ 6"/>
          <p:cNvCxnSpPr/>
          <p:nvPr/>
        </p:nvCxnSpPr>
        <p:spPr>
          <a:xfrm>
            <a:off x="6012160" y="4737721"/>
            <a:ext cx="0" cy="2088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図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517" y="4950660"/>
            <a:ext cx="758213" cy="882340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567" y="5961414"/>
            <a:ext cx="1217008" cy="888093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453" y="5872401"/>
            <a:ext cx="1022233" cy="977761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534" y="4950660"/>
            <a:ext cx="1090967" cy="922033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417" y="4950660"/>
            <a:ext cx="1240637" cy="951636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77" y="4940628"/>
            <a:ext cx="1334252" cy="961668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796" y="5985881"/>
            <a:ext cx="1271878" cy="853298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211" y="5985881"/>
            <a:ext cx="979127" cy="83916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054975" y="4472771"/>
            <a:ext cx="1428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扉あり</a:t>
            </a:r>
            <a:endParaRPr kumimoji="1" lang="ja-JP" altLang="en-US" sz="240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7163672" y="4472771"/>
            <a:ext cx="1428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扉なし</a:t>
            </a:r>
            <a:endParaRPr kumimoji="1" lang="ja-JP" altLang="en-US" sz="2400" dirty="0"/>
          </a:p>
        </p:txBody>
      </p:sp>
      <p:sp>
        <p:nvSpPr>
          <p:cNvPr id="134" name="テキスト ボックス 133"/>
          <p:cNvSpPr txBox="1">
            <a:spLocks/>
          </p:cNvSpPr>
          <p:nvPr/>
        </p:nvSpPr>
        <p:spPr>
          <a:xfrm>
            <a:off x="3275856" y="19414776"/>
            <a:ext cx="4301869" cy="10372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17634" tIns="208817" rIns="417634" bIns="208817" rtlCol="0">
            <a:spAutoFit/>
          </a:bodyPr>
          <a:lstStyle/>
          <a:p>
            <a:pPr algn="ctr"/>
            <a:r>
              <a:rPr lang="ja-JP" altLang="en-US" sz="4000" dirty="0" smtClean="0">
                <a:solidFill>
                  <a:srgbClr val="FFFFFF"/>
                </a:solidFill>
              </a:rPr>
              <a:t>実験結果・考察</a:t>
            </a:r>
            <a:endParaRPr lang="ja-JP" altLang="en-US" sz="4000" dirty="0">
              <a:solidFill>
                <a:srgbClr val="FFFFFF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08520" y="3667960"/>
            <a:ext cx="19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☆提案手法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92425" y="4840439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手動</a:t>
            </a:r>
            <a:r>
              <a:rPr lang="ja-JP" altLang="en-US" sz="2400" dirty="0" smtClean="0"/>
              <a:t>でのラベル付け</a:t>
            </a:r>
            <a:r>
              <a:rPr lang="en-US" altLang="ja-JP" sz="2400" dirty="0" smtClean="0"/>
              <a:t>100</a:t>
            </a:r>
            <a:r>
              <a:rPr lang="ja-JP" altLang="en-US" sz="2400" dirty="0" smtClean="0"/>
              <a:t>枚</a:t>
            </a:r>
            <a:endParaRPr kumimoji="1" lang="ja-JP" altLang="en-US" sz="2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84301" y="5353636"/>
            <a:ext cx="1495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約</a:t>
            </a:r>
            <a:r>
              <a:rPr lang="en-US" altLang="ja-JP" sz="4000" dirty="0" smtClean="0">
                <a:solidFill>
                  <a:srgbClr val="FF0000"/>
                </a:solidFill>
              </a:rPr>
              <a:t>3</a:t>
            </a:r>
            <a:r>
              <a:rPr lang="ja-JP" altLang="en-US" sz="4000" dirty="0" smtClean="0">
                <a:solidFill>
                  <a:srgbClr val="FF0000"/>
                </a:solidFill>
              </a:rPr>
              <a:t>分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86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8" grpId="0"/>
      <p:bldP spid="11" grpId="0"/>
      <p:bldP spid="19" grpId="0"/>
      <p:bldP spid="9" grpId="0"/>
      <p:bldP spid="132" grpId="0"/>
      <p:bldP spid="15" grpId="0"/>
      <p:bldP spid="27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2010/10/06 12:58:49&quot;&gt;&lt;Slide id=&quot;280&quot; dur=&quot;1.050781&quot;/&gt;&lt;/Timings&gt;&lt;Timings time=&quot;2010/10/06 12:57:23&quot;&gt;&lt;Slide id=&quot;280&quot; dur=&quot;1.160156&quot;/&gt;&lt;/Timings&gt;&lt;/WMTools&gt;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E5A4B49F-7EF7-4BB0-B4A6-7A7E463D3BF4}" vid="{09DFACF4-9A24-424D-8A3B-E7A3BF275A98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cvim_spot_light_template</Template>
  <TotalTime>7623</TotalTime>
  <Words>108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Ｐ明朝</vt:lpstr>
      <vt:lpstr>Arial</vt:lpstr>
      <vt:lpstr>Arial Black</vt:lpstr>
      <vt:lpstr>Times New Roman</vt:lpstr>
      <vt:lpstr>Wingdings</vt:lpstr>
      <vt:lpstr>Pixel</vt:lpstr>
      <vt:lpstr>大規模なデータセットの構築 のための画像のフィルタリング手法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yuki</dc:creator>
  <cp:lastModifiedBy>yuki</cp:lastModifiedBy>
  <cp:revision>31</cp:revision>
  <dcterms:created xsi:type="dcterms:W3CDTF">2017-04-26T06:57:30Z</dcterms:created>
  <dcterms:modified xsi:type="dcterms:W3CDTF">2017-05-01T14:00:39Z</dcterms:modified>
</cp:coreProperties>
</file>